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4" r:id="rId6"/>
    <p:sldId id="324" r:id="rId7"/>
    <p:sldId id="325" r:id="rId8"/>
    <p:sldId id="327" r:id="rId9"/>
    <p:sldId id="328" r:id="rId10"/>
    <p:sldId id="261" r:id="rId11"/>
    <p:sldId id="323" r:id="rId12"/>
    <p:sldId id="330" r:id="rId13"/>
    <p:sldId id="331" r:id="rId14"/>
    <p:sldId id="260" r:id="rId1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Y3_2BLb3hz8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3.png"/><Relationship Id="rId5" Type="http://schemas.openxmlformats.org/officeDocument/2006/relationships/image" Target="../media/image14.png"/><Relationship Id="rId15" Type="http://schemas.openxmlformats.org/officeDocument/2006/relationships/image" Target="../media/image27.png"/><Relationship Id="rId10" Type="http://schemas.openxmlformats.org/officeDocument/2006/relationships/image" Target="../media/image22.png"/><Relationship Id="rId4" Type="http://schemas.openxmlformats.org/officeDocument/2006/relationships/image" Target="../media/image13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DEDC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2340000">
            <a:off x="-3973315" y="6297474"/>
            <a:ext cx="10035350" cy="1003535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58176" y="3224007"/>
            <a:ext cx="14569363" cy="2135628"/>
            <a:chOff x="1858176" y="3224007"/>
            <a:chExt cx="14569363" cy="213562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8176" y="3224007"/>
              <a:ext cx="14569363" cy="213562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63795" y="3421519"/>
            <a:ext cx="12744770" cy="2438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0824" y="5949194"/>
            <a:ext cx="9844066" cy="1442978"/>
            <a:chOff x="4220824" y="5949194"/>
            <a:chExt cx="9844066" cy="144297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20824" y="5949194"/>
              <a:ext cx="9844066" cy="144297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09361" y="6128885"/>
            <a:ext cx="7289202" cy="177639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76990" y="8743533"/>
            <a:ext cx="9943463" cy="20482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2005682" y="7256424"/>
            <a:ext cx="6171429" cy="3153214"/>
            <a:chOff x="-2005682" y="7256424"/>
            <a:chExt cx="6171429" cy="31532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005682" y="7256424"/>
              <a:ext cx="6171429" cy="31532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05333" y="747836"/>
            <a:ext cx="6171429" cy="2973583"/>
            <a:chOff x="405333" y="747836"/>
            <a:chExt cx="6171429" cy="2973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333" y="747836"/>
              <a:ext cx="6171429" cy="29735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64960" y="1434846"/>
            <a:ext cx="3301224" cy="15634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05554" y="1941430"/>
            <a:ext cx="8916912" cy="8318356"/>
            <a:chOff x="9523766" y="2640586"/>
            <a:chExt cx="8916912" cy="831835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23766" y="2640586"/>
              <a:ext cx="8916912" cy="83183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92505" y="3252248"/>
            <a:ext cx="15289943" cy="454271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4480" y="105600"/>
            <a:ext cx="11218295" cy="32485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250220" y="0"/>
            <a:ext cx="6035494" cy="6171429"/>
            <a:chOff x="12250220" y="0"/>
            <a:chExt cx="6035494" cy="617142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250220" y="0"/>
              <a:ext cx="6035494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114286"/>
            <a:ext cx="6035494" cy="6171429"/>
            <a:chOff x="0" y="4114286"/>
            <a:chExt cx="6035494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114286"/>
              <a:ext cx="6035494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696686" y="587829"/>
            <a:ext cx="17025258" cy="9699171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3600" b="1" kern="0" dirty="0">
                <a:solidFill>
                  <a:srgbClr val="FD8C8C"/>
                </a:solidFill>
              </a:rPr>
              <a:t>JS</a:t>
            </a:r>
            <a:r>
              <a:rPr lang="ko-KR" altLang="en-US" sz="3600" b="1" kern="0" dirty="0">
                <a:solidFill>
                  <a:srgbClr val="FD8C8C"/>
                </a:solidFill>
              </a:rPr>
              <a:t> </a:t>
            </a:r>
            <a:r>
              <a:rPr lang="en-US" altLang="ko-KR" sz="3600" b="1" kern="0" dirty="0">
                <a:solidFill>
                  <a:schemeClr val="bg1"/>
                </a:solidFill>
              </a:rPr>
              <a:t>2</a:t>
            </a:r>
            <a:r>
              <a:rPr lang="ko-KR" altLang="en-US" sz="3600" b="1" kern="0" dirty="0">
                <a:solidFill>
                  <a:schemeClr val="bg1"/>
                </a:solidFill>
              </a:rPr>
              <a:t>주차 스터디</a:t>
            </a:r>
            <a:endParaRPr lang="en-US" altLang="ko-KR" sz="36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696686" y="1892134"/>
            <a:ext cx="17025258" cy="8776856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3840480" y="4846320"/>
            <a:ext cx="685800" cy="6858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3600" b="1" i="1" kern="0" dirty="0">
              <a:solidFill>
                <a:srgbClr val="FD8C8C"/>
              </a:solidFill>
            </a:endParaRPr>
          </a:p>
        </p:txBody>
      </p:sp>
      <p:sp>
        <p:nvSpPr>
          <p:cNvPr id="39" name="function">
            <a:extLst>
              <a:ext uri="{FF2B5EF4-FFF2-40B4-BE49-F238E27FC236}">
                <a16:creationId xmlns:a16="http://schemas.microsoft.com/office/drawing/2014/main" id="{E8D04451-EA08-4EA8-AD0A-109F6B741ECF}"/>
              </a:ext>
            </a:extLst>
          </p:cNvPr>
          <p:cNvSpPr/>
          <p:nvPr/>
        </p:nvSpPr>
        <p:spPr>
          <a:xfrm>
            <a:off x="11892526" y="3720500"/>
            <a:ext cx="3078722" cy="1716915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Function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1" name="Code">
            <a:extLst>
              <a:ext uri="{FF2B5EF4-FFF2-40B4-BE49-F238E27FC236}">
                <a16:creationId xmlns:a16="http://schemas.microsoft.com/office/drawing/2014/main" id="{BF3297DB-2E9B-4866-8AD5-55B6F56E4C21}"/>
              </a:ext>
            </a:extLst>
          </p:cNvPr>
          <p:cNvGrpSpPr/>
          <p:nvPr/>
        </p:nvGrpSpPr>
        <p:grpSpPr>
          <a:xfrm>
            <a:off x="1316028" y="2686640"/>
            <a:ext cx="4693563" cy="6623615"/>
            <a:chOff x="877352" y="1791093"/>
            <a:chExt cx="3129042" cy="44157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5CB7521-6172-49D9-ABE2-4FFC32090421}"/>
                </a:ext>
              </a:extLst>
            </p:cNvPr>
            <p:cNvSpPr/>
            <p:nvPr/>
          </p:nvSpPr>
          <p:spPr>
            <a:xfrm>
              <a:off x="877352" y="2336800"/>
              <a:ext cx="3129042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36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2F588-29A3-4EC5-BFFA-3BC47CEED3BE}"/>
                </a:ext>
              </a:extLst>
            </p:cNvPr>
            <p:cNvSpPr txBox="1"/>
            <p:nvPr/>
          </p:nvSpPr>
          <p:spPr>
            <a:xfrm flipH="1">
              <a:off x="1979251" y="1791093"/>
              <a:ext cx="925243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Code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Call stack">
            <a:extLst>
              <a:ext uri="{FF2B5EF4-FFF2-40B4-BE49-F238E27FC236}">
                <a16:creationId xmlns:a16="http://schemas.microsoft.com/office/drawing/2014/main" id="{5C9A432D-D5E1-4C2F-A3D1-67BD156F58F4}"/>
              </a:ext>
            </a:extLst>
          </p:cNvPr>
          <p:cNvGrpSpPr/>
          <p:nvPr/>
        </p:nvGrpSpPr>
        <p:grpSpPr>
          <a:xfrm>
            <a:off x="6506820" y="2686638"/>
            <a:ext cx="3289785" cy="6623616"/>
            <a:chOff x="4337880" y="1791092"/>
            <a:chExt cx="2193190" cy="441574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ABB66AE-BB47-4B2B-BEC9-F5A9EB3FA007}"/>
                </a:ext>
              </a:extLst>
            </p:cNvPr>
            <p:cNvSpPr/>
            <p:nvPr/>
          </p:nvSpPr>
          <p:spPr>
            <a:xfrm>
              <a:off x="4337880" y="2336800"/>
              <a:ext cx="2193190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36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A60E3D-B1C6-4A21-B2AC-8A8AC91A18BB}"/>
                </a:ext>
              </a:extLst>
            </p:cNvPr>
            <p:cNvSpPr txBox="1"/>
            <p:nvPr/>
          </p:nvSpPr>
          <p:spPr>
            <a:xfrm flipH="1">
              <a:off x="4654866" y="1791092"/>
              <a:ext cx="15592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Call Stack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1.5초 타이머 끝">
            <a:extLst>
              <a:ext uri="{FF2B5EF4-FFF2-40B4-BE49-F238E27FC236}">
                <a16:creationId xmlns:a16="http://schemas.microsoft.com/office/drawing/2014/main" id="{3EDFA1C8-1519-488D-B545-5F35F0A6902D}"/>
              </a:ext>
            </a:extLst>
          </p:cNvPr>
          <p:cNvSpPr/>
          <p:nvPr/>
        </p:nvSpPr>
        <p:spPr>
          <a:xfrm>
            <a:off x="11834345" y="4199220"/>
            <a:ext cx="3195078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1.5</a:t>
            </a:r>
            <a:r>
              <a:rPr lang="ko-KR" altLang="en-US" sz="3000" kern="0" dirty="0">
                <a:solidFill>
                  <a:sysClr val="windowText" lastClr="000000"/>
                </a:solidFill>
              </a:rPr>
              <a:t>초 타이머 끝</a:t>
            </a:r>
            <a:r>
              <a:rPr lang="en-US" altLang="ko-KR" sz="3000" kern="0" dirty="0">
                <a:solidFill>
                  <a:sysClr val="windowText" lastClr="000000"/>
                </a:solidFill>
              </a:rPr>
              <a:t>1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Web APIs">
            <a:extLst>
              <a:ext uri="{FF2B5EF4-FFF2-40B4-BE49-F238E27FC236}">
                <a16:creationId xmlns:a16="http://schemas.microsoft.com/office/drawing/2014/main" id="{EBAF51EF-25FC-4A52-9C54-C39675AE5E02}"/>
              </a:ext>
            </a:extLst>
          </p:cNvPr>
          <p:cNvGrpSpPr/>
          <p:nvPr/>
        </p:nvGrpSpPr>
        <p:grpSpPr>
          <a:xfrm>
            <a:off x="10293835" y="2686639"/>
            <a:ext cx="6276110" cy="2943164"/>
            <a:chOff x="6862556" y="1791092"/>
            <a:chExt cx="4184073" cy="196210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ED3C05-948E-4279-AE75-22B2E8D6A33D}"/>
                </a:ext>
              </a:extLst>
            </p:cNvPr>
            <p:cNvSpPr/>
            <p:nvPr/>
          </p:nvSpPr>
          <p:spPr>
            <a:xfrm>
              <a:off x="6862556" y="2336800"/>
              <a:ext cx="4184073" cy="1416401"/>
            </a:xfrm>
            <a:prstGeom prst="roundRect">
              <a:avLst/>
            </a:prstGeom>
            <a:solidFill>
              <a:srgbClr val="333F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3600" b="1" i="1" kern="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00CB4A-D445-4A28-B679-D0AA2FDD2387}"/>
                </a:ext>
              </a:extLst>
            </p:cNvPr>
            <p:cNvSpPr txBox="1"/>
            <p:nvPr/>
          </p:nvSpPr>
          <p:spPr>
            <a:xfrm flipH="1">
              <a:off x="8174982" y="1791092"/>
              <a:ext cx="155921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Web APIs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Event loop">
            <a:extLst>
              <a:ext uri="{FF2B5EF4-FFF2-40B4-BE49-F238E27FC236}">
                <a16:creationId xmlns:a16="http://schemas.microsoft.com/office/drawing/2014/main" id="{5317879C-6E3A-43A1-B2B6-20B12CD29784}"/>
              </a:ext>
            </a:extLst>
          </p:cNvPr>
          <p:cNvGrpSpPr/>
          <p:nvPr/>
        </p:nvGrpSpPr>
        <p:grpSpPr>
          <a:xfrm>
            <a:off x="10293833" y="6296507"/>
            <a:ext cx="6276110" cy="3013748"/>
            <a:chOff x="6862555" y="4197671"/>
            <a:chExt cx="4184073" cy="200916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AD14B7F-4E32-4BFA-82B7-B636C3656F2C}"/>
                </a:ext>
              </a:extLst>
            </p:cNvPr>
            <p:cNvSpPr/>
            <p:nvPr/>
          </p:nvSpPr>
          <p:spPr>
            <a:xfrm>
              <a:off x="6862555" y="4790435"/>
              <a:ext cx="4184073" cy="141640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36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20F586-EBD9-41D0-9C32-F86204D970B6}"/>
                </a:ext>
              </a:extLst>
            </p:cNvPr>
            <p:cNvSpPr txBox="1"/>
            <p:nvPr/>
          </p:nvSpPr>
          <p:spPr>
            <a:xfrm flipH="1">
              <a:off x="8102436" y="4197671"/>
              <a:ext cx="170431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</a:rPr>
                <a:t>Event loop</a:t>
              </a:r>
              <a:endParaRPr lang="ko-KR" altLang="en-US" sz="3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setTimeout, 1500">
            <a:extLst>
              <a:ext uri="{FF2B5EF4-FFF2-40B4-BE49-F238E27FC236}">
                <a16:creationId xmlns:a16="http://schemas.microsoft.com/office/drawing/2014/main" id="{834E6B4F-625D-4F68-893C-14B58C68D58C}"/>
              </a:ext>
            </a:extLst>
          </p:cNvPr>
          <p:cNvSpPr txBox="1"/>
          <p:nvPr/>
        </p:nvSpPr>
        <p:spPr>
          <a:xfrm>
            <a:off x="11400491" y="4221251"/>
            <a:ext cx="40627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i="1" dirty="0" err="1">
                <a:solidFill>
                  <a:schemeClr val="bg1"/>
                </a:solidFill>
              </a:rPr>
              <a:t>setTimeout</a:t>
            </a:r>
            <a:r>
              <a:rPr lang="en-US" altLang="ko-KR" sz="3600" b="1" i="1" dirty="0">
                <a:solidFill>
                  <a:schemeClr val="bg1"/>
                </a:solidFill>
              </a:rPr>
              <a:t>, 1500</a:t>
            </a:r>
            <a:endParaRPr lang="ko-KR" altLang="en-US" sz="3600" b="1" i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EC60DA-319A-47EC-A7AB-C86D983B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7" r="25136"/>
          <a:stretch/>
        </p:blipFill>
        <p:spPr>
          <a:xfrm>
            <a:off x="1447676" y="4037549"/>
            <a:ext cx="4430265" cy="4740356"/>
          </a:xfrm>
          <a:prstGeom prst="rect">
            <a:avLst/>
          </a:prstGeom>
        </p:spPr>
      </p:pic>
      <p:sp>
        <p:nvSpPr>
          <p:cNvPr id="27" name="yo()">
            <a:extLst>
              <a:ext uri="{FF2B5EF4-FFF2-40B4-BE49-F238E27FC236}">
                <a16:creationId xmlns:a16="http://schemas.microsoft.com/office/drawing/2014/main" id="{ABF7BA04-941B-4CC9-89DD-AE990AE29A33}"/>
              </a:ext>
            </a:extLst>
          </p:cNvPr>
          <p:cNvSpPr/>
          <p:nvPr/>
        </p:nvSpPr>
        <p:spPr>
          <a:xfrm>
            <a:off x="6612352" y="8042366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 err="1">
                <a:solidFill>
                  <a:sysClr val="windowText" lastClr="000000"/>
                </a:solidFill>
              </a:rPr>
              <a:t>yo</a:t>
            </a:r>
            <a:r>
              <a:rPr lang="en-US" altLang="ko-KR" sz="3000" kern="0" dirty="0">
                <a:solidFill>
                  <a:sysClr val="windowText" lastClr="000000"/>
                </a:solidFill>
              </a:rPr>
              <a:t>()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setTimeout">
            <a:extLst>
              <a:ext uri="{FF2B5EF4-FFF2-40B4-BE49-F238E27FC236}">
                <a16:creationId xmlns:a16="http://schemas.microsoft.com/office/drawing/2014/main" id="{9CE0671E-7E74-48E2-A73C-63F486BCE9FF}"/>
              </a:ext>
            </a:extLst>
          </p:cNvPr>
          <p:cNvSpPr/>
          <p:nvPr/>
        </p:nvSpPr>
        <p:spPr>
          <a:xfrm>
            <a:off x="6612352" y="7169430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 err="1">
                <a:solidFill>
                  <a:sysClr val="windowText" lastClr="000000"/>
                </a:solidFill>
              </a:rPr>
              <a:t>setTimeout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2">
            <a:extLst>
              <a:ext uri="{FF2B5EF4-FFF2-40B4-BE49-F238E27FC236}">
                <a16:creationId xmlns:a16="http://schemas.microsoft.com/office/drawing/2014/main" id="{8E8AC38D-4012-4DF7-B01E-2DE144CFE296}"/>
              </a:ext>
            </a:extLst>
          </p:cNvPr>
          <p:cNvSpPr/>
          <p:nvPr/>
        </p:nvSpPr>
        <p:spPr>
          <a:xfrm>
            <a:off x="6612350" y="7154964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2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1">
            <a:extLst>
              <a:ext uri="{FF2B5EF4-FFF2-40B4-BE49-F238E27FC236}">
                <a16:creationId xmlns:a16="http://schemas.microsoft.com/office/drawing/2014/main" id="{964184B8-FC03-4F46-8042-4963B5CA7E1C}"/>
              </a:ext>
            </a:extLst>
          </p:cNvPr>
          <p:cNvSpPr/>
          <p:nvPr/>
        </p:nvSpPr>
        <p:spPr>
          <a:xfrm>
            <a:off x="6612349" y="6295872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1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0">
            <a:extLst>
              <a:ext uri="{FF2B5EF4-FFF2-40B4-BE49-F238E27FC236}">
                <a16:creationId xmlns:a16="http://schemas.microsoft.com/office/drawing/2014/main" id="{088BCF27-12DE-44EF-B42F-5121D8DC5F97}"/>
              </a:ext>
            </a:extLst>
          </p:cNvPr>
          <p:cNvSpPr/>
          <p:nvPr/>
        </p:nvSpPr>
        <p:spPr>
          <a:xfrm>
            <a:off x="6618190" y="5437415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0</a:t>
            </a:r>
            <a:endParaRPr lang="ko-KR" altLang="en-US" sz="3000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출력:">
            <a:extLst>
              <a:ext uri="{FF2B5EF4-FFF2-40B4-BE49-F238E27FC236}">
                <a16:creationId xmlns:a16="http://schemas.microsoft.com/office/drawing/2014/main" id="{84011B5E-453B-4B18-A498-FEA4B3F2F03E}"/>
              </a:ext>
            </a:extLst>
          </p:cNvPr>
          <p:cNvSpPr txBox="1"/>
          <p:nvPr/>
        </p:nvSpPr>
        <p:spPr>
          <a:xfrm>
            <a:off x="9328219" y="1439499"/>
            <a:ext cx="96561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chemeClr val="bg1"/>
                </a:solidFill>
              </a:rPr>
              <a:t>출력</a:t>
            </a:r>
            <a:r>
              <a:rPr lang="en-US" altLang="ko-KR" sz="2700" dirty="0">
                <a:solidFill>
                  <a:schemeClr val="bg1"/>
                </a:solidFill>
              </a:rPr>
              <a:t>:</a:t>
            </a:r>
            <a:endParaRPr lang="ko-KR" altLang="en-US" sz="2700" dirty="0">
              <a:solidFill>
                <a:schemeClr val="bg1"/>
              </a:solidFill>
            </a:endParaRPr>
          </a:p>
        </p:txBody>
      </p:sp>
      <p:sp>
        <p:nvSpPr>
          <p:cNvPr id="45" name="출력0">
            <a:extLst>
              <a:ext uri="{FF2B5EF4-FFF2-40B4-BE49-F238E27FC236}">
                <a16:creationId xmlns:a16="http://schemas.microsoft.com/office/drawing/2014/main" id="{45B4C6B6-7C0C-4CB9-B4BA-A9CF3B1DA745}"/>
              </a:ext>
            </a:extLst>
          </p:cNvPr>
          <p:cNvSpPr txBox="1"/>
          <p:nvPr/>
        </p:nvSpPr>
        <p:spPr>
          <a:xfrm>
            <a:off x="10423731" y="1463207"/>
            <a:ext cx="558507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0</a:t>
            </a:r>
            <a:endParaRPr lang="ko-KR" altLang="en-US" sz="2700" dirty="0"/>
          </a:p>
        </p:txBody>
      </p:sp>
      <p:sp>
        <p:nvSpPr>
          <p:cNvPr id="47" name="출력1">
            <a:extLst>
              <a:ext uri="{FF2B5EF4-FFF2-40B4-BE49-F238E27FC236}">
                <a16:creationId xmlns:a16="http://schemas.microsoft.com/office/drawing/2014/main" id="{A188209B-4208-43B5-A906-0E9433821EA7}"/>
              </a:ext>
            </a:extLst>
          </p:cNvPr>
          <p:cNvSpPr txBox="1"/>
          <p:nvPr/>
        </p:nvSpPr>
        <p:spPr>
          <a:xfrm>
            <a:off x="10982238" y="1463207"/>
            <a:ext cx="558507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1</a:t>
            </a:r>
            <a:endParaRPr lang="ko-KR" altLang="en-US" sz="2700" dirty="0"/>
          </a:p>
        </p:txBody>
      </p:sp>
      <p:sp>
        <p:nvSpPr>
          <p:cNvPr id="48" name="출력2">
            <a:extLst>
              <a:ext uri="{FF2B5EF4-FFF2-40B4-BE49-F238E27FC236}">
                <a16:creationId xmlns:a16="http://schemas.microsoft.com/office/drawing/2014/main" id="{EFC5EE4B-F2BF-42E7-AADA-974D48950708}"/>
              </a:ext>
            </a:extLst>
          </p:cNvPr>
          <p:cNvSpPr txBox="1"/>
          <p:nvPr/>
        </p:nvSpPr>
        <p:spPr>
          <a:xfrm>
            <a:off x="11540745" y="1463207"/>
            <a:ext cx="558507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2</a:t>
            </a:r>
            <a:endParaRPr lang="ko-KR" altLang="en-US" sz="2700" dirty="0"/>
          </a:p>
        </p:txBody>
      </p:sp>
      <p:sp>
        <p:nvSpPr>
          <p:cNvPr id="50" name="3초">
            <a:extLst>
              <a:ext uri="{FF2B5EF4-FFF2-40B4-BE49-F238E27FC236}">
                <a16:creationId xmlns:a16="http://schemas.microsoft.com/office/drawing/2014/main" id="{C598D63F-A232-41C0-8C39-5ABD4124AAE4}"/>
              </a:ext>
            </a:extLst>
          </p:cNvPr>
          <p:cNvSpPr/>
          <p:nvPr/>
        </p:nvSpPr>
        <p:spPr>
          <a:xfrm>
            <a:off x="6612349" y="7152524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>
                <a:solidFill>
                  <a:sysClr val="windowText" lastClr="000000"/>
                </a:solidFill>
              </a:rPr>
              <a:t>3</a:t>
            </a:r>
            <a:r>
              <a:rPr lang="ko-KR" altLang="en-US" sz="3000" kern="0" dirty="0">
                <a:solidFill>
                  <a:sysClr val="windowText" lastClr="000000"/>
                </a:solidFill>
              </a:rPr>
              <a:t>초</a:t>
            </a:r>
          </a:p>
        </p:txBody>
      </p:sp>
      <p:sp>
        <p:nvSpPr>
          <p:cNvPr id="51" name="출력3초">
            <a:extLst>
              <a:ext uri="{FF2B5EF4-FFF2-40B4-BE49-F238E27FC236}">
                <a16:creationId xmlns:a16="http://schemas.microsoft.com/office/drawing/2014/main" id="{76A52CC1-C438-42AE-96E1-91B71AB13A1A}"/>
              </a:ext>
            </a:extLst>
          </p:cNvPr>
          <p:cNvSpPr txBox="1"/>
          <p:nvPr/>
        </p:nvSpPr>
        <p:spPr>
          <a:xfrm>
            <a:off x="12099253" y="1463205"/>
            <a:ext cx="965615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3</a:t>
            </a:r>
            <a:r>
              <a:rPr lang="ko-KR" altLang="en-US" sz="2700" dirty="0"/>
              <a:t>초</a:t>
            </a:r>
          </a:p>
        </p:txBody>
      </p:sp>
      <p:sp>
        <p:nvSpPr>
          <p:cNvPr id="52" name="main">
            <a:extLst>
              <a:ext uri="{FF2B5EF4-FFF2-40B4-BE49-F238E27FC236}">
                <a16:creationId xmlns:a16="http://schemas.microsoft.com/office/drawing/2014/main" id="{5CB413CC-C473-42CE-A809-1D8A8D728DDC}"/>
              </a:ext>
            </a:extLst>
          </p:cNvPr>
          <p:cNvSpPr/>
          <p:nvPr/>
        </p:nvSpPr>
        <p:spPr>
          <a:xfrm>
            <a:off x="6612347" y="7150083"/>
            <a:ext cx="3078722" cy="736557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3000" kern="0" dirty="0">
                <a:solidFill>
                  <a:sysClr val="windowText" lastClr="000000"/>
                </a:solidFill>
              </a:rPr>
              <a:t>main</a:t>
            </a:r>
          </a:p>
        </p:txBody>
      </p:sp>
      <p:sp>
        <p:nvSpPr>
          <p:cNvPr id="53" name="출력main">
            <a:extLst>
              <a:ext uri="{FF2B5EF4-FFF2-40B4-BE49-F238E27FC236}">
                <a16:creationId xmlns:a16="http://schemas.microsoft.com/office/drawing/2014/main" id="{3967473C-3B33-406C-85B1-144D87C409D0}"/>
              </a:ext>
            </a:extLst>
          </p:cNvPr>
          <p:cNvSpPr txBox="1"/>
          <p:nvPr/>
        </p:nvSpPr>
        <p:spPr>
          <a:xfrm>
            <a:off x="13064867" y="1463207"/>
            <a:ext cx="1379813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main</a:t>
            </a:r>
            <a:endParaRPr lang="ko-KR" altLang="en-US" sz="2700" dirty="0"/>
          </a:p>
        </p:txBody>
      </p:sp>
      <p:sp>
        <p:nvSpPr>
          <p:cNvPr id="54" name="출력1.5초타이머끝">
            <a:extLst>
              <a:ext uri="{FF2B5EF4-FFF2-40B4-BE49-F238E27FC236}">
                <a16:creationId xmlns:a16="http://schemas.microsoft.com/office/drawing/2014/main" id="{AC9165FF-AE29-40A9-9303-B7567D01102A}"/>
              </a:ext>
            </a:extLst>
          </p:cNvPr>
          <p:cNvSpPr txBox="1"/>
          <p:nvPr/>
        </p:nvSpPr>
        <p:spPr>
          <a:xfrm>
            <a:off x="14447437" y="1463205"/>
            <a:ext cx="2877839" cy="507831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dirty="0"/>
              <a:t>1.5</a:t>
            </a:r>
            <a:r>
              <a:rPr lang="ko-KR" altLang="en-US" sz="2700" dirty="0"/>
              <a:t>초 타이머 끝</a:t>
            </a:r>
            <a:r>
              <a:rPr lang="en-US" altLang="ko-KR" sz="2700" dirty="0"/>
              <a:t>1</a:t>
            </a:r>
            <a:endParaRPr lang="ko-KR" altLang="en-US" sz="2700" dirty="0"/>
          </a:p>
        </p:txBody>
      </p:sp>
    </p:spTree>
    <p:extLst>
      <p:ext uri="{BB962C8B-B14F-4D97-AF65-F5344CB8AC3E}">
        <p14:creationId xmlns:p14="http://schemas.microsoft.com/office/powerpoint/2010/main" val="280307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5093 C -3.125E-6 -0.21852 0.07982 -0.30162 0.14453 -0.30162 L 0.2892 -0.30162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-150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9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0004 0.3588 " pathEditMode="relative" rAng="0" ptsTypes="AA">
                                      <p:cBhvr>
                                        <p:cTn id="76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3588 L -0.28868 0.374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4" grpId="1" animBg="1"/>
      <p:bldP spid="44" grpId="2" animBg="1"/>
      <p:bldP spid="41" grpId="0"/>
      <p:bldP spid="41" grpId="1"/>
      <p:bldP spid="27" grpId="0" animBg="1"/>
      <p:bldP spid="27" grpId="1" animBg="1"/>
      <p:bldP spid="28" grpId="0" animBg="1"/>
      <p:bldP spid="28" grpId="1" animBg="1"/>
      <p:bldP spid="28" grpId="2" animBg="1"/>
      <p:bldP spid="35" grpId="0" animBg="1"/>
      <p:bldP spid="35" grpId="1" animBg="1"/>
      <p:bldP spid="37" grpId="0" animBg="1"/>
      <p:bldP spid="37" grpId="1" animBg="1"/>
      <p:bldP spid="40" grpId="0" animBg="1"/>
      <p:bldP spid="40" grpId="1" animBg="1"/>
      <p:bldP spid="45" grpId="0" animBg="1"/>
      <p:bldP spid="47" grpId="0" animBg="1"/>
      <p:bldP spid="48" grpId="0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8176" y="3224007"/>
            <a:ext cx="14569363" cy="2135628"/>
            <a:chOff x="1858176" y="3224007"/>
            <a:chExt cx="14569363" cy="2135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176" y="3224007"/>
              <a:ext cx="14569363" cy="213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0824" y="5949194"/>
            <a:ext cx="9844066" cy="1442978"/>
            <a:chOff x="4220824" y="5949194"/>
            <a:chExt cx="9844066" cy="1442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824" y="5949194"/>
              <a:ext cx="9844066" cy="144297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4D815D-56BA-4F9C-90C9-13BAA7D7C3F6}"/>
              </a:ext>
            </a:extLst>
          </p:cNvPr>
          <p:cNvSpPr txBox="1"/>
          <p:nvPr/>
        </p:nvSpPr>
        <p:spPr>
          <a:xfrm>
            <a:off x="2589657" y="3619500"/>
            <a:ext cx="1310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이벤트란</a:t>
            </a:r>
            <a:r>
              <a:rPr lang="en-US" altLang="ko-KR" sz="8800" dirty="0"/>
              <a:t>?</a:t>
            </a:r>
            <a:endParaRPr lang="ko-KR" alt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6E6F3-6F9D-476D-A0F4-272E1562BA78}"/>
              </a:ext>
            </a:extLst>
          </p:cNvPr>
          <p:cNvSpPr txBox="1"/>
          <p:nvPr/>
        </p:nvSpPr>
        <p:spPr>
          <a:xfrm>
            <a:off x="4495800" y="6134100"/>
            <a:ext cx="929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유튜브를 통해</a:t>
            </a:r>
          </a:p>
        </p:txBody>
      </p:sp>
    </p:spTree>
    <p:extLst>
      <p:ext uri="{BB962C8B-B14F-4D97-AF65-F5344CB8AC3E}">
        <p14:creationId xmlns:p14="http://schemas.microsoft.com/office/powerpoint/2010/main" val="1255040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74D815D-56BA-4F9C-90C9-13BAA7D7C3F6}"/>
              </a:ext>
            </a:extLst>
          </p:cNvPr>
          <p:cNvSpPr txBox="1"/>
          <p:nvPr/>
        </p:nvSpPr>
        <p:spPr>
          <a:xfrm>
            <a:off x="2589657" y="3619500"/>
            <a:ext cx="13106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hlinkClick r:id="rId2"/>
              </a:rPr>
              <a:t>https://www.youtube.com/watch?v=Y3_2BLb3hz8</a:t>
            </a:r>
            <a:r>
              <a:rPr lang="en-US" altLang="ko-KR" sz="8800" dirty="0"/>
              <a:t> </a:t>
            </a:r>
            <a:endParaRPr lang="ko-KR" altLang="en-US" sz="8800" dirty="0"/>
          </a:p>
        </p:txBody>
      </p:sp>
    </p:spTree>
    <p:extLst>
      <p:ext uri="{BB962C8B-B14F-4D97-AF65-F5344CB8AC3E}">
        <p14:creationId xmlns:p14="http://schemas.microsoft.com/office/powerpoint/2010/main" val="4196934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09856" y="268313"/>
            <a:ext cx="8184358" cy="5456239"/>
            <a:chOff x="9909856" y="268313"/>
            <a:chExt cx="8184358" cy="54562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9856" y="268313"/>
              <a:ext cx="8184358" cy="5456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5660" y="4569887"/>
            <a:ext cx="6171429" cy="5616000"/>
            <a:chOff x="105660" y="4569887"/>
            <a:chExt cx="6171429" cy="56160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660" y="4569887"/>
              <a:ext cx="6171429" cy="561600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281" y="2433507"/>
            <a:ext cx="14957592" cy="63459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367137" y="6112838"/>
            <a:ext cx="3195181" cy="3855422"/>
            <a:chOff x="14367137" y="6112838"/>
            <a:chExt cx="3195181" cy="385542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67137" y="6112838"/>
              <a:ext cx="3195181" cy="385542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5184" y="610412"/>
            <a:ext cx="1228571" cy="1337415"/>
            <a:chOff x="4475184" y="610412"/>
            <a:chExt cx="1228571" cy="13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4475184" y="610412"/>
              <a:ext cx="1228571" cy="13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4286" y="0"/>
            <a:ext cx="3350714" cy="3504015"/>
            <a:chOff x="8514286" y="0"/>
            <a:chExt cx="3350714" cy="3504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4286" y="0"/>
              <a:ext cx="3350714" cy="3504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2770508"/>
            <a:ext cx="15771429" cy="7515206"/>
            <a:chOff x="1142857" y="2770508"/>
            <a:chExt cx="15771429" cy="7515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70508"/>
              <a:ext cx="15771429" cy="75152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1147" y="685737"/>
            <a:ext cx="6778615" cy="3248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1651" y="964749"/>
            <a:ext cx="3119520" cy="186797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52237" y="4695015"/>
            <a:ext cx="4569593" cy="361669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88475" y="3035701"/>
            <a:ext cx="8524479" cy="6984820"/>
            <a:chOff x="7488475" y="3035701"/>
            <a:chExt cx="8524479" cy="69848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8475" y="3035701"/>
              <a:ext cx="8524479" cy="698482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04952" y="5913822"/>
            <a:ext cx="2403777" cy="3770631"/>
            <a:chOff x="5704952" y="5913822"/>
            <a:chExt cx="2403777" cy="37706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560000">
              <a:off x="5704952" y="5913822"/>
              <a:ext cx="2403777" cy="3770631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A481C3-1F6E-43D5-A16F-5FD564DD1C5E}"/>
              </a:ext>
            </a:extLst>
          </p:cNvPr>
          <p:cNvSpPr/>
          <p:nvPr/>
        </p:nvSpPr>
        <p:spPr>
          <a:xfrm>
            <a:off x="8514286" y="8572500"/>
            <a:ext cx="6106885" cy="457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475184" y="610412"/>
            <a:ext cx="1228571" cy="1337415"/>
            <a:chOff x="4475184" y="610412"/>
            <a:chExt cx="1228571" cy="13374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800000">
              <a:off x="4475184" y="610412"/>
              <a:ext cx="1228571" cy="13374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4286" y="0"/>
            <a:ext cx="3350714" cy="3504015"/>
            <a:chOff x="8514286" y="0"/>
            <a:chExt cx="3350714" cy="350401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4286" y="0"/>
              <a:ext cx="3350714" cy="35040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42857" y="2770508"/>
            <a:ext cx="15771429" cy="7515206"/>
            <a:chOff x="1142857" y="2770508"/>
            <a:chExt cx="15771429" cy="75152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857" y="2770508"/>
              <a:ext cx="15771429" cy="751520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81147" y="685737"/>
            <a:ext cx="6778615" cy="3248542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501651" y="964749"/>
            <a:ext cx="3119520" cy="1867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897942" y="4318351"/>
            <a:ext cx="9197935" cy="5967363"/>
            <a:chOff x="8897942" y="4318351"/>
            <a:chExt cx="9197935" cy="59673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97942" y="4318351"/>
              <a:ext cx="9197935" cy="596736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23450" y="2700021"/>
            <a:ext cx="3981019" cy="196370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39762" y="4541924"/>
            <a:ext cx="2258805" cy="14139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65907" y="6305793"/>
            <a:ext cx="4105097" cy="166738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359792" y="7723677"/>
            <a:ext cx="1953794" cy="14226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81599" y="4953168"/>
            <a:ext cx="1682064" cy="14226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00043" y="4719405"/>
            <a:ext cx="1240943" cy="155041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00043" y="6100462"/>
            <a:ext cx="1274280" cy="15504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100043" y="7605214"/>
            <a:ext cx="1274280" cy="15504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52503" y="663731"/>
            <a:ext cx="7841935" cy="291087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3123" y="3427132"/>
            <a:ext cx="10961684" cy="34393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8176" y="3224007"/>
            <a:ext cx="14569363" cy="2135628"/>
            <a:chOff x="1858176" y="3224007"/>
            <a:chExt cx="14569363" cy="2135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176" y="3224007"/>
              <a:ext cx="14569363" cy="213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0824" y="5949194"/>
            <a:ext cx="9844066" cy="1442978"/>
            <a:chOff x="4220824" y="5949194"/>
            <a:chExt cx="9844066" cy="1442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824" y="5949194"/>
              <a:ext cx="9844066" cy="144297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4D815D-56BA-4F9C-90C9-13BAA7D7C3F6}"/>
              </a:ext>
            </a:extLst>
          </p:cNvPr>
          <p:cNvSpPr txBox="1"/>
          <p:nvPr/>
        </p:nvSpPr>
        <p:spPr>
          <a:xfrm>
            <a:off x="2589657" y="3619500"/>
            <a:ext cx="1310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고백 살인마</a:t>
            </a:r>
            <a:r>
              <a:rPr lang="en-US" altLang="ko-KR" sz="8800" dirty="0"/>
              <a:t>?</a:t>
            </a:r>
            <a:endParaRPr lang="ko-KR" altLang="en-US"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6E6F3-6F9D-476D-A0F4-272E1562BA78}"/>
              </a:ext>
            </a:extLst>
          </p:cNvPr>
          <p:cNvSpPr txBox="1"/>
          <p:nvPr/>
        </p:nvSpPr>
        <p:spPr>
          <a:xfrm>
            <a:off x="4495800" y="6134100"/>
            <a:ext cx="929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/>
              <a:t>그게 </a:t>
            </a:r>
            <a:r>
              <a:rPr lang="ko-KR" altLang="en-US" sz="6000" dirty="0" err="1"/>
              <a:t>무엇인가아아</a:t>
            </a:r>
            <a:endParaRPr lang="ko-KR" altLang="en-US" sz="6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대 남녀, '썸'이라고 생각되는 순간은?">
            <a:extLst>
              <a:ext uri="{FF2B5EF4-FFF2-40B4-BE49-F238E27FC236}">
                <a16:creationId xmlns:a16="http://schemas.microsoft.com/office/drawing/2014/main" id="{CD75E628-8E19-4A6A-BA85-0BF66E8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38125"/>
            <a:ext cx="7848600" cy="98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3524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M tree">
            <a:extLst>
              <a:ext uri="{FF2B5EF4-FFF2-40B4-BE49-F238E27FC236}">
                <a16:creationId xmlns:a16="http://schemas.microsoft.com/office/drawing/2014/main" id="{84270F55-07F6-44B5-A1E5-42A6BE6A7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95413"/>
            <a:ext cx="15887700" cy="749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952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858176" y="3224007"/>
            <a:ext cx="14569363" cy="2135628"/>
            <a:chOff x="1858176" y="3224007"/>
            <a:chExt cx="14569363" cy="213562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858176" y="3224007"/>
              <a:ext cx="14569363" cy="213562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220824" y="5949194"/>
            <a:ext cx="9844066" cy="1442978"/>
            <a:chOff x="4220824" y="5949194"/>
            <a:chExt cx="9844066" cy="14429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20824" y="5949194"/>
              <a:ext cx="9844066" cy="1442978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74D815D-56BA-4F9C-90C9-13BAA7D7C3F6}"/>
              </a:ext>
            </a:extLst>
          </p:cNvPr>
          <p:cNvSpPr txBox="1"/>
          <p:nvPr/>
        </p:nvSpPr>
        <p:spPr>
          <a:xfrm>
            <a:off x="2589657" y="3619500"/>
            <a:ext cx="13106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/>
              <a:t>설계를 해보자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6E6F3-6F9D-476D-A0F4-272E1562BA78}"/>
              </a:ext>
            </a:extLst>
          </p:cNvPr>
          <p:cNvSpPr txBox="1"/>
          <p:nvPr/>
        </p:nvSpPr>
        <p:spPr>
          <a:xfrm>
            <a:off x="4495800" y="6134100"/>
            <a:ext cx="9296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/>
              <a:t>JS</a:t>
            </a:r>
            <a:r>
              <a:rPr lang="ko-KR" altLang="en-US" sz="6000" dirty="0"/>
              <a:t>를 이용해서</a:t>
            </a:r>
          </a:p>
        </p:txBody>
      </p:sp>
    </p:spTree>
    <p:extLst>
      <p:ext uri="{BB962C8B-B14F-4D97-AF65-F5344CB8AC3E}">
        <p14:creationId xmlns:p14="http://schemas.microsoft.com/office/powerpoint/2010/main" val="8702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2EA963B-9AC8-4307-B7A3-0EF4F1427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7730" y="965199"/>
            <a:ext cx="12472539" cy="835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90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69</Words>
  <Application>Microsoft Office PowerPoint</Application>
  <PresentationFormat>사용자 지정</PresentationFormat>
  <Paragraphs>29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12</cp:revision>
  <dcterms:created xsi:type="dcterms:W3CDTF">2021-11-24T18:52:00Z</dcterms:created>
  <dcterms:modified xsi:type="dcterms:W3CDTF">2021-11-24T12:32:10Z</dcterms:modified>
</cp:coreProperties>
</file>